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C84E-E50F-4C41-8A8A-2746481DFADD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44767-7AB4-4DD1-B92D-043E6403372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C84E-E50F-4C41-8A8A-2746481DFADD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767-7AB4-4DD1-B92D-043E640337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C84E-E50F-4C41-8A8A-2746481DFADD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767-7AB4-4DD1-B92D-043E640337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25C84E-E50F-4C41-8A8A-2746481DFADD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544767-7AB4-4DD1-B92D-043E6403372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C84E-E50F-4C41-8A8A-2746481DFADD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767-7AB4-4DD1-B92D-043E6403372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C84E-E50F-4C41-8A8A-2746481DFADD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767-7AB4-4DD1-B92D-043E6403372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767-7AB4-4DD1-B92D-043E6403372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C84E-E50F-4C41-8A8A-2746481DFADD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C84E-E50F-4C41-8A8A-2746481DFADD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767-7AB4-4DD1-B92D-043E6403372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C84E-E50F-4C41-8A8A-2746481DFADD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767-7AB4-4DD1-B92D-043E640337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25C84E-E50F-4C41-8A8A-2746481DFADD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544767-7AB4-4DD1-B92D-043E6403372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C84E-E50F-4C41-8A8A-2746481DFADD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44767-7AB4-4DD1-B92D-043E6403372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25C84E-E50F-4C41-8A8A-2746481DFADD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544767-7AB4-4DD1-B92D-043E6403372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uthwark.co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800" dirty="0" smtClean="0">
                <a:latin typeface="Sassoon Infant Std" pitchFamily="34" charset="0"/>
              </a:rPr>
              <a:t>It’s not just playing!</a:t>
            </a:r>
            <a:endParaRPr lang="en-GB" sz="4800" dirty="0">
              <a:latin typeface="Sassoon Infant St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dirty="0" smtClean="0">
                <a:latin typeface="Sassoon Infant Std" pitchFamily="34" charset="0"/>
              </a:rPr>
              <a:t>A day in the life of Nursery</a:t>
            </a:r>
            <a:endParaRPr lang="en-GB" sz="6600" dirty="0">
              <a:latin typeface="Sassoon Infan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Sassoon Infant Std" pitchFamily="34" charset="0"/>
              </a:rPr>
              <a:t>Carpet activities</a:t>
            </a:r>
          </a:p>
          <a:p>
            <a:r>
              <a:rPr lang="en-GB" sz="2800" dirty="0" smtClean="0">
                <a:latin typeface="Sassoon Infant Std" pitchFamily="34" charset="0"/>
              </a:rPr>
              <a:t>Carpet learning time</a:t>
            </a:r>
          </a:p>
          <a:p>
            <a:r>
              <a:rPr lang="en-GB" sz="2800" dirty="0" smtClean="0">
                <a:latin typeface="Sassoon Infant Std" pitchFamily="34" charset="0"/>
              </a:rPr>
              <a:t>Snack time</a:t>
            </a:r>
          </a:p>
          <a:p>
            <a:r>
              <a:rPr lang="en-GB" sz="2800" dirty="0" smtClean="0">
                <a:latin typeface="Sassoon Infant Std" pitchFamily="34" charset="0"/>
              </a:rPr>
              <a:t>Inside outside playtime</a:t>
            </a:r>
          </a:p>
          <a:p>
            <a:r>
              <a:rPr lang="en-GB" sz="2800" dirty="0" smtClean="0">
                <a:latin typeface="Sassoon Infant Std" pitchFamily="34" charset="0"/>
              </a:rPr>
              <a:t>Tidy up</a:t>
            </a:r>
          </a:p>
          <a:p>
            <a:r>
              <a:rPr lang="en-GB" sz="2800" dirty="0" smtClean="0">
                <a:latin typeface="Sassoon Infant Std" pitchFamily="34" charset="0"/>
              </a:rPr>
              <a:t>Phonics</a:t>
            </a:r>
          </a:p>
          <a:p>
            <a:r>
              <a:rPr lang="en-GB" sz="2800" dirty="0" smtClean="0">
                <a:latin typeface="Sassoon Infant Std" pitchFamily="34" charset="0"/>
              </a:rPr>
              <a:t>Story/milk and singing</a:t>
            </a:r>
          </a:p>
          <a:p>
            <a:r>
              <a:rPr lang="en-GB" sz="2800" dirty="0" smtClean="0">
                <a:latin typeface="Sassoon Infant Std" pitchFamily="34" charset="0"/>
              </a:rPr>
              <a:t>Home time</a:t>
            </a:r>
            <a:endParaRPr lang="en-GB" sz="2800" dirty="0">
              <a:latin typeface="Sassoon Infant St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Sassoon Infant Std" pitchFamily="34" charset="0"/>
              </a:rPr>
              <a:t>It’s always a busy day!</a:t>
            </a:r>
            <a:endParaRPr lang="en-GB" sz="5400" dirty="0">
              <a:latin typeface="Sassoon Infant St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6107">
            <a:off x="4385019" y="1714804"/>
            <a:ext cx="2006998" cy="1505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053">
            <a:off x="6432824" y="1681445"/>
            <a:ext cx="2299115" cy="1717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9920">
            <a:off x="4608539" y="3419521"/>
            <a:ext cx="1725814" cy="2310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43" y="4365104"/>
            <a:ext cx="2480075" cy="18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>
                <a:latin typeface="Sassoon Infant Std" pitchFamily="34" charset="0"/>
              </a:rPr>
              <a:t>YES!!</a:t>
            </a:r>
          </a:p>
          <a:p>
            <a:pPr marL="0" indent="0" algn="ctr">
              <a:buNone/>
            </a:pPr>
            <a:endParaRPr lang="en-GB" sz="5400" dirty="0">
              <a:latin typeface="Sassoon Infant St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 Infant Std" pitchFamily="34" charset="0"/>
              </a:rPr>
              <a:t>Do children really learn through play?</a:t>
            </a:r>
            <a:endParaRPr lang="en-GB" dirty="0">
              <a:latin typeface="Sassoon Infant St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4" y="1556792"/>
            <a:ext cx="2086808" cy="2793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56792"/>
            <a:ext cx="2115943" cy="283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85037"/>
            <a:ext cx="3456384" cy="2581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81128"/>
            <a:ext cx="2747797" cy="2060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81128"/>
            <a:ext cx="2619999" cy="195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Sassoon Infant Std" pitchFamily="34" charset="0"/>
              </a:rPr>
              <a:t>be self confident</a:t>
            </a:r>
          </a:p>
          <a:p>
            <a:r>
              <a:rPr lang="en-GB" dirty="0" smtClean="0">
                <a:latin typeface="Sassoon Infant Std" pitchFamily="34" charset="0"/>
              </a:rPr>
              <a:t>take turns and share with others</a:t>
            </a:r>
          </a:p>
          <a:p>
            <a:r>
              <a:rPr lang="en-GB" dirty="0" smtClean="0">
                <a:latin typeface="Sassoon Infant Std" pitchFamily="34" charset="0"/>
              </a:rPr>
              <a:t>express themselves in different ways</a:t>
            </a:r>
          </a:p>
          <a:p>
            <a:r>
              <a:rPr lang="en-GB" dirty="0" smtClean="0">
                <a:latin typeface="Sassoon Infant Std" pitchFamily="34" charset="0"/>
              </a:rPr>
              <a:t>talk about and solve small problems themselves</a:t>
            </a:r>
          </a:p>
          <a:p>
            <a:r>
              <a:rPr lang="en-GB" dirty="0" smtClean="0">
                <a:latin typeface="Sassoon Infant Std" pitchFamily="34" charset="0"/>
              </a:rPr>
              <a:t>learn the values of kindness, respect and caring for others</a:t>
            </a:r>
          </a:p>
          <a:p>
            <a:r>
              <a:rPr lang="en-GB" dirty="0" smtClean="0">
                <a:latin typeface="Sassoon Infant Std" pitchFamily="34" charset="0"/>
              </a:rPr>
              <a:t>be independent</a:t>
            </a:r>
          </a:p>
          <a:p>
            <a:r>
              <a:rPr lang="en-GB" dirty="0" smtClean="0">
                <a:latin typeface="Sassoon Infant Std" pitchFamily="34" charset="0"/>
              </a:rPr>
              <a:t>develop listening and attention skills</a:t>
            </a:r>
          </a:p>
          <a:p>
            <a:r>
              <a:rPr lang="en-GB" dirty="0" smtClean="0">
                <a:latin typeface="Sassoon Infant Std" pitchFamily="34" charset="0"/>
              </a:rPr>
              <a:t>build relationships and friendships</a:t>
            </a:r>
          </a:p>
          <a:p>
            <a:r>
              <a:rPr lang="en-GB" dirty="0" smtClean="0">
                <a:latin typeface="Sassoon Infant Std" pitchFamily="34" charset="0"/>
              </a:rPr>
              <a:t>enjoy education!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5400" dirty="0" smtClean="0">
                <a:latin typeface="Sassoon Infant Std" pitchFamily="34" charset="0"/>
              </a:rPr>
              <a:t>Through play they learn to…</a:t>
            </a:r>
            <a:endParaRPr lang="en-GB" sz="5400" dirty="0">
              <a:latin typeface="Sassoon Infan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 Infant Std" pitchFamily="34" charset="0"/>
              </a:rPr>
              <a:t>Communication and Language Development</a:t>
            </a:r>
          </a:p>
          <a:p>
            <a:r>
              <a:rPr lang="en-GB" dirty="0" smtClean="0">
                <a:latin typeface="Sassoon Infant Std" pitchFamily="34" charset="0"/>
              </a:rPr>
              <a:t>Physical Development</a:t>
            </a:r>
          </a:p>
          <a:p>
            <a:r>
              <a:rPr lang="en-GB" dirty="0" smtClean="0">
                <a:latin typeface="Sassoon Infant Std" pitchFamily="34" charset="0"/>
              </a:rPr>
              <a:t>Personal, Social and Emotional Development</a:t>
            </a:r>
          </a:p>
          <a:p>
            <a:pPr marL="0" indent="0">
              <a:buNone/>
            </a:pPr>
            <a:endParaRPr lang="en-GB" dirty="0" smtClean="0">
              <a:latin typeface="Sassoon Infant Std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 Infant Std" pitchFamily="34" charset="0"/>
              </a:rPr>
              <a:t>Through success in these three prime areas, learning in all of the other areas is much more successful.</a:t>
            </a:r>
          </a:p>
          <a:p>
            <a:pPr marL="0" indent="0">
              <a:buNone/>
            </a:pPr>
            <a:endParaRPr lang="en-GB" dirty="0">
              <a:latin typeface="Sassoon Infant St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Sassoon Infant Std" pitchFamily="34" charset="0"/>
              </a:rPr>
              <a:t>The main focus in Nursery is…</a:t>
            </a:r>
            <a:endParaRPr lang="en-GB" dirty="0">
              <a:latin typeface="Sassoon Infant St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37112"/>
            <a:ext cx="2400267" cy="18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7715" y="4587301"/>
            <a:ext cx="2324937" cy="1736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37112"/>
            <a:ext cx="2451037" cy="18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Sassoon Infant Std" pitchFamily="34" charset="0"/>
              </a:rPr>
              <a:t>Listening for sounds</a:t>
            </a:r>
          </a:p>
          <a:p>
            <a:r>
              <a:rPr lang="en-GB" dirty="0" smtClean="0">
                <a:latin typeface="Sassoon Infant Std" pitchFamily="34" charset="0"/>
              </a:rPr>
              <a:t>Playing sounds</a:t>
            </a:r>
          </a:p>
          <a:p>
            <a:r>
              <a:rPr lang="en-GB" dirty="0" smtClean="0">
                <a:latin typeface="Sassoon Infant Std" pitchFamily="34" charset="0"/>
              </a:rPr>
              <a:t>Learning rhythms and rhymes</a:t>
            </a:r>
          </a:p>
          <a:p>
            <a:r>
              <a:rPr lang="en-GB" dirty="0">
                <a:latin typeface="Sassoon Infant Std" pitchFamily="34" charset="0"/>
              </a:rPr>
              <a:t>E</a:t>
            </a:r>
            <a:r>
              <a:rPr lang="en-GB" dirty="0" smtClean="0">
                <a:latin typeface="Sassoon Infant Std" pitchFamily="34" charset="0"/>
              </a:rPr>
              <a:t>xploring and experimenting with body and voice sounds</a:t>
            </a:r>
          </a:p>
          <a:p>
            <a:r>
              <a:rPr lang="en-GB" dirty="0" smtClean="0">
                <a:latin typeface="Sassoon Infant Std" pitchFamily="34" charset="0"/>
              </a:rPr>
              <a:t>Learning to put sounds together</a:t>
            </a:r>
          </a:p>
          <a:p>
            <a:r>
              <a:rPr lang="en-GB" dirty="0" smtClean="0">
                <a:latin typeface="Sassoon Infant Std" pitchFamily="34" charset="0"/>
              </a:rPr>
              <a:t>Sounds objects and words begin with</a:t>
            </a:r>
          </a:p>
          <a:p>
            <a:r>
              <a:rPr lang="en-GB" dirty="0" smtClean="0">
                <a:latin typeface="Sassoon Infant Std" pitchFamily="34" charset="0"/>
              </a:rPr>
              <a:t>Learning to say the sounds correctly</a:t>
            </a:r>
          </a:p>
          <a:p>
            <a:r>
              <a:rPr lang="en-GB" dirty="0" smtClean="0">
                <a:latin typeface="Sassoon Infant Std" pitchFamily="34" charset="0"/>
              </a:rPr>
              <a:t>Talking about sounds e.g. high, low, fast, slow, loud, quiet etc.</a:t>
            </a:r>
          </a:p>
          <a:p>
            <a:pPr marL="0" indent="0">
              <a:buNone/>
            </a:pPr>
            <a:endParaRPr lang="en-GB" dirty="0">
              <a:latin typeface="Sassoon Infant Std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 Infant Std" pitchFamily="34" charset="0"/>
              </a:rPr>
              <a:t>Learning all of these skills allow the children to be successful in reading and writing as they move through their education.</a:t>
            </a:r>
            <a:endParaRPr lang="en-GB" dirty="0">
              <a:latin typeface="Sassoon Infant St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Sassoon Infant Std" pitchFamily="34" charset="0"/>
              </a:rPr>
              <a:t>Phonics in Nursery!</a:t>
            </a:r>
            <a:endParaRPr lang="en-GB" sz="5400" dirty="0">
              <a:latin typeface="Sassoon Infan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 Infant Std" pitchFamily="34" charset="0"/>
              </a:rPr>
              <a:t>Children learn to draw before they write</a:t>
            </a:r>
          </a:p>
          <a:p>
            <a:r>
              <a:rPr lang="en-GB" dirty="0" smtClean="0">
                <a:latin typeface="Sassoon Infant Std" pitchFamily="34" charset="0"/>
              </a:rPr>
              <a:t>Early mark making is the step before learning to write</a:t>
            </a:r>
          </a:p>
          <a:p>
            <a:r>
              <a:rPr lang="en-GB" dirty="0" smtClean="0">
                <a:latin typeface="Sassoon Infant Std" pitchFamily="34" charset="0"/>
              </a:rPr>
              <a:t>Drawing allows children to develop essential pencil control and clarity of lines and shapes</a:t>
            </a:r>
          </a:p>
          <a:p>
            <a:r>
              <a:rPr lang="en-GB" dirty="0" smtClean="0">
                <a:latin typeface="Sassoon Infant Std" pitchFamily="34" charset="0"/>
              </a:rPr>
              <a:t>Development in drawing is essential for success in writing</a:t>
            </a:r>
          </a:p>
          <a:p>
            <a:pPr marL="0" indent="0">
              <a:buNone/>
            </a:pPr>
            <a:endParaRPr lang="en-GB" dirty="0">
              <a:latin typeface="Sassoon Infant St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508" y="33265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 Infant Std" pitchFamily="34" charset="0"/>
              </a:rPr>
              <a:t>Don’t underestimate the importance of mark making and drawing!</a:t>
            </a:r>
            <a:endParaRPr lang="en-GB" dirty="0">
              <a:latin typeface="Sassoon Infant St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4653136"/>
            <a:ext cx="2496277" cy="18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52958"/>
            <a:ext cx="2509975" cy="1874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8063" y="4626884"/>
            <a:ext cx="2312026" cy="172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27040"/>
          </a:xfrm>
        </p:spPr>
        <p:txBody>
          <a:bodyPr/>
          <a:lstStyle/>
          <a:p>
            <a:r>
              <a:rPr lang="en-GB" dirty="0" smtClean="0">
                <a:latin typeface="Sassoon Infant Std" pitchFamily="34" charset="0"/>
              </a:rPr>
              <a:t>Reception!</a:t>
            </a:r>
          </a:p>
          <a:p>
            <a:r>
              <a:rPr lang="en-GB" dirty="0" smtClean="0">
                <a:latin typeface="Sassoon Infant Std" pitchFamily="34" charset="0"/>
              </a:rPr>
              <a:t>Apply online now for your place from Reception 2019</a:t>
            </a:r>
          </a:p>
          <a:p>
            <a:r>
              <a:rPr lang="en-GB" dirty="0" smtClean="0">
                <a:latin typeface="Sassoon Infant Std" pitchFamily="34" charset="0"/>
              </a:rPr>
              <a:t>Go to: </a:t>
            </a:r>
            <a:r>
              <a:rPr lang="en-GB" dirty="0" smtClean="0">
                <a:latin typeface="Sassoon Infant Std" pitchFamily="34" charset="0"/>
                <a:hlinkClick r:id="rId2"/>
              </a:rPr>
              <a:t>www.southwark.co.uk</a:t>
            </a:r>
            <a:r>
              <a:rPr lang="en-GB" dirty="0" smtClean="0">
                <a:latin typeface="Sassoon Infant Std" pitchFamily="34" charset="0"/>
              </a:rPr>
              <a:t> and search primary admissions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448272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>
                <a:latin typeface="Sassoon Infant Std" pitchFamily="34" charset="0"/>
              </a:rPr>
              <a:t>Everything that we do helps them to be ready for the next step…</a:t>
            </a:r>
            <a:endParaRPr lang="en-GB" sz="5400" dirty="0">
              <a:latin typeface="Sassoon Infan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297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A day in the life of Nursery</vt:lpstr>
      <vt:lpstr>It’s always a busy day!</vt:lpstr>
      <vt:lpstr>Do children really learn through play?</vt:lpstr>
      <vt:lpstr>Through play they learn to…</vt:lpstr>
      <vt:lpstr>The main focus in Nursery is…</vt:lpstr>
      <vt:lpstr>Phonics in Nursery!</vt:lpstr>
      <vt:lpstr>Don’t underestimate the importance of mark making and drawing!</vt:lpstr>
      <vt:lpstr>Everything that we do helps them to be ready for the next step…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the life of Nursery</dc:title>
  <dc:creator>Helen Clayton</dc:creator>
  <cp:lastModifiedBy>Helen Clayton</cp:lastModifiedBy>
  <cp:revision>19</cp:revision>
  <dcterms:created xsi:type="dcterms:W3CDTF">2018-11-22T16:37:44Z</dcterms:created>
  <dcterms:modified xsi:type="dcterms:W3CDTF">2018-11-27T07:33:40Z</dcterms:modified>
</cp:coreProperties>
</file>